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handoutMasterIdLst>
    <p:handoutMasterId r:id="rId14"/>
  </p:handoutMasterIdLst>
  <p:sldIdLst>
    <p:sldId id="256" r:id="rId2"/>
    <p:sldId id="278" r:id="rId3"/>
    <p:sldId id="257" r:id="rId4"/>
    <p:sldId id="268" r:id="rId5"/>
    <p:sldId id="264" r:id="rId6"/>
    <p:sldId id="259" r:id="rId7"/>
    <p:sldId id="274" r:id="rId8"/>
    <p:sldId id="271" r:id="rId9"/>
    <p:sldId id="275" r:id="rId10"/>
    <p:sldId id="276" r:id="rId11"/>
    <p:sldId id="277" r:id="rId12"/>
    <p:sldId id="272" r:id="rId13"/>
  </p:sldIdLst>
  <p:sldSz cx="6840538" cy="756126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366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Γελαστοπούλου Μαρία" initials="ΓΜ" lastIdx="2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1" autoAdjust="0"/>
    <p:restoredTop sz="94660"/>
  </p:normalViewPr>
  <p:slideViewPr>
    <p:cSldViewPr snapToGrid="0">
      <p:cViewPr varScale="1">
        <p:scale>
          <a:sx n="148" d="100"/>
          <a:sy n="148" d="100"/>
        </p:scale>
        <p:origin x="-3654" y="-96"/>
      </p:cViewPr>
      <p:guideLst>
        <p:guide orient="horz" pos="2382"/>
        <p:guide pos="2155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3" d="100"/>
          <a:sy n="123" d="100"/>
        </p:scale>
        <p:origin x="-4896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BADAAFF-AEA4-428E-BF13-F721448B63A1}" type="datetimeFigureOut">
              <a:rPr lang="en-US"/>
              <a:pPr>
                <a:defRPr/>
              </a:pPr>
              <a:t>2/24/2020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3C0C6BB-09DB-4595-A7D9-41D7BDFE2E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9890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3041" y="1237457"/>
            <a:ext cx="5814457" cy="2632439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5067" y="3971415"/>
            <a:ext cx="5130404" cy="1825555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061401-4984-434C-B487-C30E10525036}" type="datetimeFigureOut">
              <a:rPr lang="en-US"/>
              <a:pPr>
                <a:defRPr/>
              </a:pPr>
              <a:t>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94CF7F-AADD-4F3B-8C7F-79C420F836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144F1F-E033-46C4-819D-412FCB2E458B}" type="datetimeFigureOut">
              <a:rPr lang="en-US"/>
              <a:pPr>
                <a:defRPr/>
              </a:pPr>
              <a:t>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1F3A91-FE08-4C72-B45A-6D130EDDB4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895261" y="402568"/>
            <a:ext cx="1474991" cy="64078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0287" y="402568"/>
            <a:ext cx="4339467" cy="640782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49CE05-EE4D-4861-A5C0-8F50DEA72D8F}" type="datetimeFigureOut">
              <a:rPr lang="en-US"/>
              <a:pPr>
                <a:defRPr/>
              </a:pPr>
              <a:t>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EAE471-751D-4E9A-9380-2178734112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Pictur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649590" y="645756"/>
            <a:ext cx="5618109" cy="3515380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756893" y="4720197"/>
            <a:ext cx="5510433" cy="2123610"/>
          </a:xfrm>
        </p:spPr>
        <p:txBody>
          <a:bodyPr/>
          <a:lstStyle>
            <a:lvl1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6B62F0-8A84-4676-ACE5-AA87FD3E9ADE}" type="datetimeFigureOut">
              <a:rPr lang="en-US"/>
              <a:pPr>
                <a:defRPr/>
              </a:pPr>
              <a:t>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B2347B-D427-4C8F-8DB9-2AFD096699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725" y="1885067"/>
            <a:ext cx="5899964" cy="3145275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6725" y="5060098"/>
            <a:ext cx="5899964" cy="1654025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769A20-A0F3-428D-A49D-F9E0468538F0}" type="datetimeFigureOut">
              <a:rPr lang="en-US"/>
              <a:pPr>
                <a:defRPr/>
              </a:pPr>
              <a:t>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4940D-FA44-4E02-A346-A0EF2041F0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0287" y="2012836"/>
            <a:ext cx="2907229" cy="47975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63023" y="2012836"/>
            <a:ext cx="2907229" cy="47975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3CABDE-BA8B-4938-9950-43FE35262C0C}" type="datetimeFigureOut">
              <a:rPr lang="en-US"/>
              <a:pPr>
                <a:defRPr/>
              </a:pPr>
              <a:t>2/24/2020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184E2C-DD71-44FF-9B84-C4F5A28B0E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179" y="402569"/>
            <a:ext cx="5899964" cy="14614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179" y="1853561"/>
            <a:ext cx="2893868" cy="908401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179" y="2761962"/>
            <a:ext cx="2893868" cy="406243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63024" y="1853561"/>
            <a:ext cx="2908119" cy="908401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63024" y="2761962"/>
            <a:ext cx="2908119" cy="406243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6E6315-C87D-449C-ABA9-D1896B878AD4}" type="datetimeFigureOut">
              <a:rPr lang="en-US"/>
              <a:pPr>
                <a:defRPr/>
              </a:pPr>
              <a:t>2/24/2020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DEA648-63C6-461E-B222-47BC4A9A0B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275C01-EEFB-42D0-AE7E-6BFDCACF811C}" type="datetimeFigureOut">
              <a:rPr lang="en-US"/>
              <a:pPr>
                <a:defRPr/>
              </a:pPr>
              <a:t>2/24/2020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52464D-7885-4212-B9B0-AD6335151B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687BB3-CB7F-4AD4-B67E-3C6EB682E07C}" type="datetimeFigureOut">
              <a:rPr lang="en-US"/>
              <a:pPr>
                <a:defRPr/>
              </a:pPr>
              <a:t>2/24/2020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9033D7-EC34-46C9-9000-7FDD95DEB5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178" y="504084"/>
            <a:ext cx="2206252" cy="1764295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08120" y="1088684"/>
            <a:ext cx="3463023" cy="537339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1178" y="2268379"/>
            <a:ext cx="2206252" cy="420245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7E9C30-7414-4C4A-A4A3-37C631374CCE}" type="datetimeFigureOut">
              <a:rPr lang="en-US"/>
              <a:pPr>
                <a:defRPr/>
              </a:pPr>
              <a:t>2/24/2020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A501FE-3F65-4D6F-9774-DEF9D47A1F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178" y="504084"/>
            <a:ext cx="2206252" cy="1764295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08120" y="1088684"/>
            <a:ext cx="3463023" cy="5373397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1178" y="2268379"/>
            <a:ext cx="2206252" cy="420245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EFDAD7-72D6-43A9-BDF3-B1E27C85F552}" type="datetimeFigureOut">
              <a:rPr lang="en-US"/>
              <a:pPr>
                <a:defRPr/>
              </a:pPr>
              <a:t>2/24/2020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12F2A8-7F31-4E2D-8C0B-9FFC64F71A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70288" y="402671"/>
            <a:ext cx="5899964" cy="1462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70288" y="2013355"/>
            <a:ext cx="5899964" cy="4796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0288" y="7008389"/>
            <a:ext cx="1539121" cy="4026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7E1CC03-7986-49EA-B7EC-1AB723EA5C0D}" type="datetimeFigureOut">
              <a:rPr lang="en-US"/>
              <a:pPr>
                <a:defRPr/>
              </a:pPr>
              <a:t>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65929" y="7008389"/>
            <a:ext cx="2308682" cy="4026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31130" y="7008389"/>
            <a:ext cx="1539121" cy="4026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B425208-F7C8-4038-9C97-3F6FF8DD34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</p:sldLayoutIdLs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Εικόνα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7251" y="4512470"/>
            <a:ext cx="4791544" cy="797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8" name="Picture 10" descr="1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472663" y="2651257"/>
            <a:ext cx="5895213" cy="3965988"/>
          </a:xfrm>
        </p:spPr>
      </p:pic>
      <p:sp>
        <p:nvSpPr>
          <p:cNvPr id="5" name="Text Placeholder 2"/>
          <p:cNvSpPr txBox="1">
            <a:spLocks/>
          </p:cNvSpPr>
          <p:nvPr/>
        </p:nvSpPr>
        <p:spPr>
          <a:xfrm>
            <a:off x="-1" y="993904"/>
            <a:ext cx="6840539" cy="1221261"/>
          </a:xfrm>
          <a:prstGeom prst="rect">
            <a:avLst/>
          </a:prstGeom>
          <a:solidFill>
            <a:srgbClr val="663300"/>
          </a:solidFill>
        </p:spPr>
        <p:txBody>
          <a:bodyPr vert="horz" lIns="91440" tIns="45720" rIns="91440" bIns="45720" rtlCol="0" anchor="ctr" anchorCtr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l-GR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Τι συμβαίνει όταν ακούω </a:t>
            </a:r>
            <a:br>
              <a:rPr lang="el-GR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l-GR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έναν δυνατό θόρυβο</a:t>
            </a: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2 - Θέση κειμένου"/>
          <p:cNvSpPr>
            <a:spLocks noGrp="1"/>
          </p:cNvSpPr>
          <p:nvPr>
            <p:ph type="body" sz="quarter" idx="11"/>
          </p:nvPr>
        </p:nvSpPr>
        <p:spPr>
          <a:xfrm>
            <a:off x="665053" y="4720197"/>
            <a:ext cx="5510433" cy="212361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endParaRPr lang="el-GR" sz="1800" b="1" dirty="0" smtClean="0">
              <a:latin typeface="Arial" charset="0"/>
              <a:cs typeface="Arial" charset="0"/>
            </a:endParaRPr>
          </a:p>
          <a:p>
            <a:pPr eaLnBrk="1" hangingPunct="1">
              <a:buFont typeface="Arial" charset="0"/>
              <a:buNone/>
            </a:pPr>
            <a:endParaRPr lang="el-GR" sz="1800" b="1" dirty="0" smtClean="0">
              <a:latin typeface="Arial" charset="0"/>
              <a:cs typeface="Arial" charset="0"/>
            </a:endParaRPr>
          </a:p>
          <a:p>
            <a:pPr marL="0" indent="0" algn="ctr" eaLnBrk="1" hangingPunct="1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000" b="1" dirty="0">
                <a:latin typeface="Arial" charset="0"/>
                <a:cs typeface="Arial" charset="0"/>
              </a:rPr>
              <a:t>Μπορεί πάλι να βρω μόνος μου μια λύση, όπως να κλείσω τα αυτιά μου </a:t>
            </a:r>
            <a:r>
              <a:rPr lang="el-GR" sz="2000" b="1" dirty="0" smtClean="0">
                <a:latin typeface="Arial" charset="0"/>
                <a:cs typeface="Arial" charset="0"/>
              </a:rPr>
              <a:t/>
            </a:r>
            <a:br>
              <a:rPr lang="el-GR" sz="2000" b="1" dirty="0" smtClean="0">
                <a:latin typeface="Arial" charset="0"/>
                <a:cs typeface="Arial" charset="0"/>
              </a:rPr>
            </a:br>
            <a:r>
              <a:rPr lang="el-GR" sz="2000" b="1" dirty="0" smtClean="0">
                <a:latin typeface="Arial" charset="0"/>
                <a:cs typeface="Arial" charset="0"/>
              </a:rPr>
              <a:t>και </a:t>
            </a:r>
            <a:r>
              <a:rPr lang="el-GR" sz="2000" b="1" dirty="0">
                <a:latin typeface="Arial" charset="0"/>
                <a:cs typeface="Arial" charset="0"/>
              </a:rPr>
              <a:t>να μουρμουρίσω </a:t>
            </a:r>
            <a:r>
              <a:rPr lang="el-GR" sz="2000" b="1" dirty="0" smtClean="0">
                <a:latin typeface="Arial" charset="0"/>
                <a:cs typeface="Arial" charset="0"/>
              </a:rPr>
              <a:t/>
            </a:r>
            <a:br>
              <a:rPr lang="el-GR" sz="2000" b="1" dirty="0" smtClean="0">
                <a:latin typeface="Arial" charset="0"/>
                <a:cs typeface="Arial" charset="0"/>
              </a:rPr>
            </a:br>
            <a:r>
              <a:rPr lang="el-GR" sz="2000" b="1" dirty="0" smtClean="0">
                <a:latin typeface="Arial" charset="0"/>
                <a:cs typeface="Arial" charset="0"/>
              </a:rPr>
              <a:t>το </a:t>
            </a:r>
            <a:r>
              <a:rPr lang="el-GR" sz="2000" b="1" dirty="0">
                <a:latin typeface="Arial" charset="0"/>
                <a:cs typeface="Arial" charset="0"/>
              </a:rPr>
              <a:t>αγαπημένο μου τραγούδι.</a:t>
            </a:r>
          </a:p>
        </p:txBody>
      </p:sp>
      <p:pic>
        <p:nvPicPr>
          <p:cNvPr id="23554" name="Picture 4" descr="9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588255" y="645552"/>
            <a:ext cx="5664029" cy="3810992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Θέση κειμένου 2"/>
          <p:cNvSpPr>
            <a:spLocks noGrp="1"/>
          </p:cNvSpPr>
          <p:nvPr>
            <p:ph type="body" sz="quarter" idx="11"/>
          </p:nvPr>
        </p:nvSpPr>
        <p:spPr>
          <a:xfrm>
            <a:off x="665053" y="4720197"/>
            <a:ext cx="5510433" cy="2123610"/>
          </a:xfrm>
        </p:spPr>
        <p:txBody>
          <a:bodyPr/>
          <a:lstStyle/>
          <a:p>
            <a:pPr marL="0" indent="0" algn="ctr" eaLnBrk="1" hangingPunct="1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000" b="1" dirty="0">
                <a:latin typeface="Arial" charset="0"/>
                <a:cs typeface="Arial" charset="0"/>
              </a:rPr>
              <a:t>Μπορεί ακόμα να φορέσω </a:t>
            </a:r>
            <a:r>
              <a:rPr lang="el-GR" sz="2000" b="1" dirty="0" smtClean="0">
                <a:latin typeface="Arial" charset="0"/>
                <a:cs typeface="Arial" charset="0"/>
              </a:rPr>
              <a:t/>
            </a:r>
            <a:br>
              <a:rPr lang="el-GR" sz="2000" b="1" dirty="0" smtClean="0">
                <a:latin typeface="Arial" charset="0"/>
                <a:cs typeface="Arial" charset="0"/>
              </a:rPr>
            </a:br>
            <a:r>
              <a:rPr lang="el-GR" sz="2000" b="1" dirty="0" smtClean="0">
                <a:latin typeface="Arial" charset="0"/>
                <a:cs typeface="Arial" charset="0"/>
              </a:rPr>
              <a:t>τα </a:t>
            </a:r>
            <a:r>
              <a:rPr lang="el-GR" sz="2000" b="1" dirty="0">
                <a:latin typeface="Arial" charset="0"/>
                <a:cs typeface="Arial" charset="0"/>
              </a:rPr>
              <a:t>ακουστικά μου </a:t>
            </a:r>
            <a:r>
              <a:rPr lang="el-GR" sz="2000" b="1" dirty="0" smtClean="0">
                <a:latin typeface="Arial" charset="0"/>
                <a:cs typeface="Arial" charset="0"/>
              </a:rPr>
              <a:t>και να ακούσω </a:t>
            </a:r>
            <a:br>
              <a:rPr lang="el-GR" sz="2000" b="1" dirty="0" smtClean="0">
                <a:latin typeface="Arial" charset="0"/>
                <a:cs typeface="Arial" charset="0"/>
              </a:rPr>
            </a:br>
            <a:r>
              <a:rPr lang="el-GR" sz="2000" b="1" dirty="0" smtClean="0">
                <a:latin typeface="Arial" charset="0"/>
                <a:cs typeface="Arial" charset="0"/>
              </a:rPr>
              <a:t>το αγαπημένο μου τραγούδι.</a:t>
            </a:r>
            <a:endParaRPr lang="el-GR" sz="2000" b="1" dirty="0">
              <a:latin typeface="Arial" charset="0"/>
              <a:cs typeface="Arial" charset="0"/>
            </a:endParaRPr>
          </a:p>
        </p:txBody>
      </p:sp>
      <p:pic>
        <p:nvPicPr>
          <p:cNvPr id="24578" name="Picture 4" descr="10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807564" y="645552"/>
            <a:ext cx="5225411" cy="351538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2 - Θέση κειμένου"/>
          <p:cNvSpPr>
            <a:spLocks noGrp="1"/>
          </p:cNvSpPr>
          <p:nvPr>
            <p:ph type="body" sz="quarter" idx="11"/>
          </p:nvPr>
        </p:nvSpPr>
        <p:spPr>
          <a:xfrm>
            <a:off x="764811" y="4712208"/>
            <a:ext cx="5510433" cy="2123609"/>
          </a:xfrm>
        </p:spPr>
        <p:txBody>
          <a:bodyPr/>
          <a:lstStyle/>
          <a:p>
            <a:pPr eaLnBrk="1" hangingPunct="1"/>
            <a:endParaRPr lang="el-GR" smtClean="0">
              <a:latin typeface="Arial" charset="0"/>
              <a:cs typeface="Arial" charset="0"/>
            </a:endParaRPr>
          </a:p>
          <a:p>
            <a:pPr eaLnBrk="1" hangingPunct="1"/>
            <a:endParaRPr lang="el-GR" smtClean="0">
              <a:latin typeface="Arial" charset="0"/>
              <a:cs typeface="Arial" charset="0"/>
            </a:endParaRPr>
          </a:p>
          <a:p>
            <a:pPr eaLnBrk="1" hangingPunct="1">
              <a:buFont typeface="Arial" charset="0"/>
              <a:buNone/>
            </a:pPr>
            <a:endParaRPr lang="el-GR" smtClean="0">
              <a:latin typeface="Arial" charset="0"/>
              <a:cs typeface="Arial" charset="0"/>
            </a:endParaRPr>
          </a:p>
          <a:p>
            <a:pPr eaLnBrk="1" hangingPunct="1">
              <a:buFont typeface="Arial" charset="0"/>
              <a:buNone/>
            </a:pPr>
            <a:endParaRPr lang="el-GR" smtClean="0">
              <a:latin typeface="Arial" charset="0"/>
              <a:cs typeface="Arial" charset="0"/>
            </a:endParaRPr>
          </a:p>
        </p:txBody>
      </p:sp>
      <p:sp>
        <p:nvSpPr>
          <p:cNvPr id="25602" name="3 - Ορθογώνιο"/>
          <p:cNvSpPr>
            <a:spLocks noChangeArrowheads="1"/>
          </p:cNvSpPr>
          <p:nvPr/>
        </p:nvSpPr>
        <p:spPr bwMode="auto">
          <a:xfrm>
            <a:off x="582713" y="5174001"/>
            <a:ext cx="567511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685800">
              <a:spcBef>
                <a:spcPts val="0"/>
              </a:spcBef>
            </a:pPr>
            <a:r>
              <a:rPr lang="el-GR" sz="2000" b="1" dirty="0" smtClean="0"/>
              <a:t>Όταν </a:t>
            </a:r>
            <a:r>
              <a:rPr lang="el-GR" sz="2000" b="1" dirty="0"/>
              <a:t>τελειώσει ο δυνατός </a:t>
            </a:r>
            <a:r>
              <a:rPr lang="el-GR" sz="2000" b="1" dirty="0"/>
              <a:t>θόρυβος, </a:t>
            </a:r>
            <a:r>
              <a:rPr lang="el-GR" sz="2000" b="1" dirty="0" smtClean="0"/>
              <a:t/>
            </a:r>
            <a:br>
              <a:rPr lang="el-GR" sz="2000" b="1" dirty="0" smtClean="0"/>
            </a:br>
            <a:r>
              <a:rPr lang="el-GR" sz="2000" b="1" dirty="0" smtClean="0"/>
              <a:t>τότε </a:t>
            </a:r>
            <a:r>
              <a:rPr lang="el-GR" sz="2000" b="1" dirty="0"/>
              <a:t>θα είμαι και πάλι ήρεμος.</a:t>
            </a:r>
          </a:p>
        </p:txBody>
      </p:sp>
      <p:pic>
        <p:nvPicPr>
          <p:cNvPr id="25603" name="Picture 5" descr="11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807564" y="910803"/>
            <a:ext cx="5225411" cy="351538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emi\Desktop\ΚΟΙΝΩΝΙΚΕΣ ΙΣΤΟΡΙΕΣ PPT\syntelestes xristin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7952" y="493752"/>
            <a:ext cx="3843053" cy="657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546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665053" y="4720197"/>
            <a:ext cx="5510433" cy="2123610"/>
          </a:xfrm>
        </p:spPr>
        <p:txBody>
          <a:bodyPr/>
          <a:lstStyle/>
          <a:p>
            <a:pPr marL="0" indent="0" algn="ctr" eaLnBrk="1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</a:pPr>
            <a:r>
              <a:rPr lang="el-GR" sz="2000" b="1" dirty="0" smtClean="0">
                <a:latin typeface="Arial" charset="0"/>
                <a:cs typeface="Arial" charset="0"/>
              </a:rPr>
              <a:t>Η </a:t>
            </a:r>
            <a:r>
              <a:rPr lang="el-GR" sz="2000" b="1" dirty="0" smtClean="0">
                <a:latin typeface="Arial" charset="0"/>
                <a:cs typeface="Arial" charset="0"/>
              </a:rPr>
              <a:t>ακοή είναι </a:t>
            </a:r>
            <a:r>
              <a:rPr lang="el-GR" sz="2000" b="1" dirty="0" smtClean="0">
                <a:latin typeface="Arial" charset="0"/>
                <a:cs typeface="Arial" charset="0"/>
              </a:rPr>
              <a:t>μία </a:t>
            </a:r>
            <a:br>
              <a:rPr lang="el-GR" sz="2000" b="1" dirty="0" smtClean="0">
                <a:latin typeface="Arial" charset="0"/>
                <a:cs typeface="Arial" charset="0"/>
              </a:rPr>
            </a:br>
            <a:r>
              <a:rPr lang="el-GR" sz="2000" b="1" dirty="0" smtClean="0">
                <a:latin typeface="Arial" charset="0"/>
                <a:cs typeface="Arial" charset="0"/>
              </a:rPr>
              <a:t>από </a:t>
            </a:r>
            <a:r>
              <a:rPr lang="el-GR" sz="2000" b="1" dirty="0" smtClean="0">
                <a:latin typeface="Arial" charset="0"/>
                <a:cs typeface="Arial" charset="0"/>
              </a:rPr>
              <a:t>τις πέντε μας </a:t>
            </a:r>
            <a:r>
              <a:rPr lang="el-GR" sz="2000" b="1" dirty="0">
                <a:latin typeface="Arial" charset="0"/>
                <a:cs typeface="Arial" charset="0"/>
              </a:rPr>
              <a:t>αισθήσεις</a:t>
            </a:r>
            <a:r>
              <a:rPr lang="el-GR" sz="2000" b="1" dirty="0" smtClean="0">
                <a:latin typeface="Arial" charset="0"/>
                <a:cs typeface="Arial" charset="0"/>
              </a:rPr>
              <a:t>. </a:t>
            </a:r>
          </a:p>
          <a:p>
            <a:pPr marL="0" indent="0" algn="ctr" eaLnBrk="1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</a:pPr>
            <a:r>
              <a:rPr lang="el-GR" sz="2000" b="1" dirty="0" smtClean="0">
                <a:latin typeface="Arial" charset="0"/>
                <a:cs typeface="Arial" charset="0"/>
              </a:rPr>
              <a:t>Με την ακοή αντιλαμβάνομαι τους ήχους από το περιβάλλον. Ακούω με τα αφτιά μου. </a:t>
            </a:r>
            <a:endParaRPr lang="en-US" sz="1400" dirty="0" smtClean="0">
              <a:latin typeface="Arial" charset="0"/>
              <a:cs typeface="Arial" charset="0"/>
            </a:endParaRPr>
          </a:p>
        </p:txBody>
      </p:sp>
      <p:pic>
        <p:nvPicPr>
          <p:cNvPr id="16388" name="Picture 4" descr="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6778" y="418650"/>
            <a:ext cx="6146983" cy="41353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2 - Θέση κειμένου"/>
          <p:cNvSpPr>
            <a:spLocks noGrp="1"/>
          </p:cNvSpPr>
          <p:nvPr>
            <p:ph type="body" sz="quarter" idx="11"/>
          </p:nvPr>
        </p:nvSpPr>
        <p:spPr>
          <a:xfrm>
            <a:off x="0" y="4720197"/>
            <a:ext cx="6840537" cy="2123610"/>
          </a:xfrm>
        </p:spPr>
        <p:txBody>
          <a:bodyPr/>
          <a:lstStyle/>
          <a:p>
            <a:pPr marL="0" indent="0" algn="ctr" eaLnBrk="1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</a:pPr>
            <a:r>
              <a:rPr lang="el-GR" sz="2000" b="1" dirty="0">
                <a:latin typeface="Arial" charset="0"/>
                <a:cs typeface="Arial" charset="0"/>
              </a:rPr>
              <a:t>Οι περισσότεροι άνθρωποι ακούνε. </a:t>
            </a:r>
            <a:r>
              <a:rPr lang="el-GR" sz="2000" b="1" dirty="0" smtClean="0">
                <a:latin typeface="Arial" charset="0"/>
                <a:cs typeface="Arial" charset="0"/>
              </a:rPr>
              <a:t/>
            </a:r>
            <a:br>
              <a:rPr lang="el-GR" sz="2000" b="1" dirty="0" smtClean="0">
                <a:latin typeface="Arial" charset="0"/>
                <a:cs typeface="Arial" charset="0"/>
              </a:rPr>
            </a:br>
            <a:r>
              <a:rPr lang="el-GR" sz="2000" b="1" dirty="0" smtClean="0">
                <a:latin typeface="Arial" charset="0"/>
                <a:cs typeface="Arial" charset="0"/>
              </a:rPr>
              <a:t>Υπάρχουν </a:t>
            </a:r>
            <a:r>
              <a:rPr lang="el-GR" sz="2000" b="1" dirty="0">
                <a:latin typeface="Arial" charset="0"/>
                <a:cs typeface="Arial" charset="0"/>
              </a:rPr>
              <a:t>όμως κάποιοι άνθρωποι </a:t>
            </a:r>
            <a:r>
              <a:rPr lang="el-GR" sz="2000" b="1" dirty="0" smtClean="0">
                <a:latin typeface="Arial" charset="0"/>
                <a:cs typeface="Arial" charset="0"/>
              </a:rPr>
              <a:t/>
            </a:r>
            <a:br>
              <a:rPr lang="el-GR" sz="2000" b="1" dirty="0" smtClean="0">
                <a:latin typeface="Arial" charset="0"/>
                <a:cs typeface="Arial" charset="0"/>
              </a:rPr>
            </a:br>
            <a:r>
              <a:rPr lang="el-GR" sz="2000" b="1" dirty="0" smtClean="0">
                <a:latin typeface="Arial" charset="0"/>
                <a:cs typeface="Arial" charset="0"/>
              </a:rPr>
              <a:t>που </a:t>
            </a:r>
            <a:r>
              <a:rPr lang="el-GR" sz="2000" b="1" dirty="0">
                <a:latin typeface="Arial" charset="0"/>
                <a:cs typeface="Arial" charset="0"/>
              </a:rPr>
              <a:t>δεν ακούνε καθόλου και ονομάζονται κωφοί </a:t>
            </a:r>
            <a:r>
              <a:rPr lang="el-GR" sz="2000" b="1" dirty="0" smtClean="0">
                <a:latin typeface="Arial" charset="0"/>
                <a:cs typeface="Arial" charset="0"/>
              </a:rPr>
              <a:t/>
            </a:r>
            <a:br>
              <a:rPr lang="el-GR" sz="2000" b="1" dirty="0" smtClean="0">
                <a:latin typeface="Arial" charset="0"/>
                <a:cs typeface="Arial" charset="0"/>
              </a:rPr>
            </a:br>
            <a:r>
              <a:rPr lang="el-GR" sz="2000" b="1" dirty="0" smtClean="0">
                <a:latin typeface="Arial" charset="0"/>
                <a:cs typeface="Arial" charset="0"/>
              </a:rPr>
              <a:t>ή </a:t>
            </a:r>
            <a:r>
              <a:rPr lang="el-GR" sz="2000" b="1" dirty="0">
                <a:latin typeface="Arial" charset="0"/>
                <a:cs typeface="Arial" charset="0"/>
              </a:rPr>
              <a:t>ακούνε λίγο και ονομάζονται βαρήκοοι. </a:t>
            </a:r>
            <a:r>
              <a:rPr lang="el-GR" sz="2000" b="1" dirty="0" smtClean="0">
                <a:latin typeface="Arial" charset="0"/>
                <a:cs typeface="Arial" charset="0"/>
              </a:rPr>
              <a:t/>
            </a:r>
            <a:br>
              <a:rPr lang="el-GR" sz="2000" b="1" dirty="0" smtClean="0">
                <a:latin typeface="Arial" charset="0"/>
                <a:cs typeface="Arial" charset="0"/>
              </a:rPr>
            </a:br>
            <a:r>
              <a:rPr lang="el-GR" sz="2000" b="1" dirty="0" smtClean="0">
                <a:latin typeface="Arial" charset="0"/>
                <a:cs typeface="Arial" charset="0"/>
              </a:rPr>
              <a:t>Οι </a:t>
            </a:r>
            <a:r>
              <a:rPr lang="el-GR" sz="2000" b="1" dirty="0">
                <a:latin typeface="Arial" charset="0"/>
                <a:cs typeface="Arial" charset="0"/>
              </a:rPr>
              <a:t>κωφοί άνθρωποι επικοινωνούν με τις κινήσεις </a:t>
            </a:r>
            <a:r>
              <a:rPr lang="el-GR" sz="2000" b="1" dirty="0" smtClean="0">
                <a:latin typeface="Arial" charset="0"/>
                <a:cs typeface="Arial" charset="0"/>
              </a:rPr>
              <a:t/>
            </a:r>
            <a:br>
              <a:rPr lang="el-GR" sz="2000" b="1" dirty="0" smtClean="0">
                <a:latin typeface="Arial" charset="0"/>
                <a:cs typeface="Arial" charset="0"/>
              </a:rPr>
            </a:br>
            <a:r>
              <a:rPr lang="el-GR" sz="2000" b="1" dirty="0" smtClean="0">
                <a:latin typeface="Arial" charset="0"/>
                <a:cs typeface="Arial" charset="0"/>
              </a:rPr>
              <a:t>των </a:t>
            </a:r>
            <a:r>
              <a:rPr lang="el-GR" sz="2000" b="1" dirty="0">
                <a:latin typeface="Arial" charset="0"/>
                <a:cs typeface="Arial" charset="0"/>
              </a:rPr>
              <a:t>χεριών τους, δηλαδή με τη νοηματική γλώσσα. </a:t>
            </a:r>
          </a:p>
        </p:txBody>
      </p:sp>
      <p:pic>
        <p:nvPicPr>
          <p:cNvPr id="17410" name="Picture 4" descr="3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583505" y="517719"/>
            <a:ext cx="5673529" cy="381738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665053" y="4720197"/>
            <a:ext cx="5510433" cy="2123610"/>
          </a:xfrm>
        </p:spPr>
        <p:txBody>
          <a:bodyPr/>
          <a:lstStyle/>
          <a:p>
            <a:pPr algn="just" eaLnBrk="1" hangingPunct="1">
              <a:buFont typeface="Arial" charset="0"/>
              <a:buNone/>
            </a:pPr>
            <a:endParaRPr lang="el-GR" sz="1800" b="1" dirty="0" smtClean="0">
              <a:latin typeface="Arial" charset="0"/>
              <a:cs typeface="Arial" charset="0"/>
            </a:endParaRPr>
          </a:p>
          <a:p>
            <a:pPr marL="0" indent="0" algn="ctr" eaLnBrk="1" hangingPunct="1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000" b="1" dirty="0">
                <a:latin typeface="Arial" charset="0"/>
                <a:cs typeface="Arial" charset="0"/>
              </a:rPr>
              <a:t>Πολλές φορές αυτό που ακούω </a:t>
            </a:r>
            <a:r>
              <a:rPr lang="el-GR" sz="2000" b="1" dirty="0" smtClean="0">
                <a:latin typeface="Arial" charset="0"/>
                <a:cs typeface="Arial" charset="0"/>
              </a:rPr>
              <a:t/>
            </a:r>
            <a:br>
              <a:rPr lang="el-GR" sz="2000" b="1" dirty="0" smtClean="0">
                <a:latin typeface="Arial" charset="0"/>
                <a:cs typeface="Arial" charset="0"/>
              </a:rPr>
            </a:br>
            <a:r>
              <a:rPr lang="el-GR" sz="2000" b="1" dirty="0" smtClean="0">
                <a:latin typeface="Arial" charset="0"/>
                <a:cs typeface="Arial" charset="0"/>
              </a:rPr>
              <a:t>με </a:t>
            </a:r>
            <a:r>
              <a:rPr lang="el-GR" sz="2000" b="1" dirty="0">
                <a:latin typeface="Arial" charset="0"/>
                <a:cs typeface="Arial" charset="0"/>
              </a:rPr>
              <a:t>κάνει να νιώθω ευχάριστα. </a:t>
            </a:r>
            <a:r>
              <a:rPr lang="el-GR" sz="2000" b="1" dirty="0" smtClean="0">
                <a:latin typeface="Arial" charset="0"/>
                <a:cs typeface="Arial" charset="0"/>
              </a:rPr>
              <a:t/>
            </a:r>
            <a:br>
              <a:rPr lang="el-GR" sz="2000" b="1" dirty="0" smtClean="0">
                <a:latin typeface="Arial" charset="0"/>
                <a:cs typeface="Arial" charset="0"/>
              </a:rPr>
            </a:br>
            <a:r>
              <a:rPr lang="el-GR" sz="2000" b="1" dirty="0" smtClean="0">
                <a:latin typeface="Arial" charset="0"/>
                <a:cs typeface="Arial" charset="0"/>
              </a:rPr>
              <a:t>Όπως </a:t>
            </a:r>
            <a:r>
              <a:rPr lang="el-GR" sz="2000" b="1" dirty="0">
                <a:latin typeface="Arial" charset="0"/>
                <a:cs typeface="Arial" charset="0"/>
              </a:rPr>
              <a:t>το αγαπημένο μου τραγούδι, </a:t>
            </a:r>
            <a:r>
              <a:rPr lang="el-GR" sz="2000" b="1" dirty="0" smtClean="0">
                <a:latin typeface="Arial" charset="0"/>
                <a:cs typeface="Arial" charset="0"/>
              </a:rPr>
              <a:t/>
            </a:r>
            <a:br>
              <a:rPr lang="el-GR" sz="2000" b="1" dirty="0" smtClean="0">
                <a:latin typeface="Arial" charset="0"/>
                <a:cs typeface="Arial" charset="0"/>
              </a:rPr>
            </a:br>
            <a:r>
              <a:rPr lang="el-GR" sz="2000" b="1" dirty="0" smtClean="0">
                <a:latin typeface="Arial" charset="0"/>
                <a:cs typeface="Arial" charset="0"/>
              </a:rPr>
              <a:t>όταν </a:t>
            </a:r>
            <a:r>
              <a:rPr lang="el-GR" sz="2000" b="1" dirty="0">
                <a:latin typeface="Arial" charset="0"/>
                <a:cs typeface="Arial" charset="0"/>
              </a:rPr>
              <a:t>μιλάει ο αγαπημένος μου ήρωας </a:t>
            </a:r>
            <a:r>
              <a:rPr lang="el-GR" sz="2000" b="1" dirty="0" smtClean="0">
                <a:latin typeface="Arial" charset="0"/>
                <a:cs typeface="Arial" charset="0"/>
              </a:rPr>
              <a:t/>
            </a:r>
            <a:br>
              <a:rPr lang="el-GR" sz="2000" b="1" dirty="0" smtClean="0">
                <a:latin typeface="Arial" charset="0"/>
                <a:cs typeface="Arial" charset="0"/>
              </a:rPr>
            </a:br>
            <a:r>
              <a:rPr lang="el-GR" sz="2000" b="1" dirty="0" smtClean="0">
                <a:latin typeface="Arial" charset="0"/>
                <a:cs typeface="Arial" charset="0"/>
              </a:rPr>
              <a:t>στην </a:t>
            </a:r>
            <a:r>
              <a:rPr lang="el-GR" sz="2000" b="1" dirty="0">
                <a:latin typeface="Arial" charset="0"/>
                <a:cs typeface="Arial" charset="0"/>
              </a:rPr>
              <a:t>τηλεόραση ή η μαμά μου, </a:t>
            </a:r>
            <a:r>
              <a:rPr lang="el-GR" sz="2000" b="1" dirty="0" smtClean="0">
                <a:latin typeface="Arial" charset="0"/>
                <a:cs typeface="Arial" charset="0"/>
              </a:rPr>
              <a:t/>
            </a:r>
            <a:br>
              <a:rPr lang="el-GR" sz="2000" b="1" dirty="0" smtClean="0">
                <a:latin typeface="Arial" charset="0"/>
                <a:cs typeface="Arial" charset="0"/>
              </a:rPr>
            </a:br>
            <a:r>
              <a:rPr lang="el-GR" sz="2000" b="1" dirty="0" smtClean="0">
                <a:latin typeface="Arial" charset="0"/>
                <a:cs typeface="Arial" charset="0"/>
              </a:rPr>
              <a:t>όταν </a:t>
            </a:r>
            <a:r>
              <a:rPr lang="el-GR" sz="2000" b="1" dirty="0">
                <a:latin typeface="Arial" charset="0"/>
                <a:cs typeface="Arial" charset="0"/>
              </a:rPr>
              <a:t>μου λέει ότι με αγαπάει.</a:t>
            </a:r>
            <a:endParaRPr lang="en-US" sz="2000" b="1" dirty="0">
              <a:latin typeface="Arial" charset="0"/>
              <a:cs typeface="Arial" charset="0"/>
            </a:endParaRPr>
          </a:p>
        </p:txBody>
      </p:sp>
      <p:pic>
        <p:nvPicPr>
          <p:cNvPr id="18434" name="Picture 4" descr="4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662678" y="604007"/>
            <a:ext cx="5515183" cy="3710324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2 - Θέση κειμένου"/>
          <p:cNvSpPr>
            <a:spLocks noGrp="1"/>
          </p:cNvSpPr>
          <p:nvPr>
            <p:ph type="body" sz="quarter" idx="11"/>
          </p:nvPr>
        </p:nvSpPr>
        <p:spPr>
          <a:xfrm>
            <a:off x="665053" y="4720197"/>
            <a:ext cx="5510433" cy="2123610"/>
          </a:xfrm>
        </p:spPr>
        <p:txBody>
          <a:bodyPr/>
          <a:lstStyle/>
          <a:p>
            <a:pPr marL="0" indent="0" algn="ctr" eaLnBrk="1" hangingPunct="1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000" b="1" dirty="0">
                <a:latin typeface="Arial" charset="0"/>
                <a:cs typeface="Arial" charset="0"/>
              </a:rPr>
              <a:t>Κάποιες φορές οι ήχοι με κάνουν </a:t>
            </a:r>
            <a:r>
              <a:rPr lang="el-GR" sz="2000" b="1" dirty="0" smtClean="0">
                <a:latin typeface="Arial" charset="0"/>
                <a:cs typeface="Arial" charset="0"/>
              </a:rPr>
              <a:t/>
            </a:r>
            <a:br>
              <a:rPr lang="el-GR" sz="2000" b="1" dirty="0" smtClean="0">
                <a:latin typeface="Arial" charset="0"/>
                <a:cs typeface="Arial" charset="0"/>
              </a:rPr>
            </a:br>
            <a:r>
              <a:rPr lang="el-GR" sz="2000" b="1" dirty="0" smtClean="0">
                <a:latin typeface="Arial" charset="0"/>
                <a:cs typeface="Arial" charset="0"/>
              </a:rPr>
              <a:t>να </a:t>
            </a:r>
            <a:r>
              <a:rPr lang="el-GR" sz="2000" b="1" dirty="0">
                <a:latin typeface="Arial" charset="0"/>
                <a:cs typeface="Arial" charset="0"/>
              </a:rPr>
              <a:t>νιώθω δυσάρεστα ή μπορεί </a:t>
            </a:r>
            <a:r>
              <a:rPr lang="el-GR" sz="2000" b="1" dirty="0" smtClean="0">
                <a:latin typeface="Arial" charset="0"/>
                <a:cs typeface="Arial" charset="0"/>
              </a:rPr>
              <a:t>και </a:t>
            </a:r>
            <a:br>
              <a:rPr lang="el-GR" sz="2000" b="1" dirty="0" smtClean="0">
                <a:latin typeface="Arial" charset="0"/>
                <a:cs typeface="Arial" charset="0"/>
              </a:rPr>
            </a:br>
            <a:r>
              <a:rPr lang="el-GR" sz="2000" b="1" dirty="0" smtClean="0">
                <a:latin typeface="Arial" charset="0"/>
                <a:cs typeface="Arial" charset="0"/>
              </a:rPr>
              <a:t>να </a:t>
            </a:r>
            <a:r>
              <a:rPr lang="el-GR" sz="2000" b="1" dirty="0">
                <a:latin typeface="Arial" charset="0"/>
                <a:cs typeface="Arial" charset="0"/>
              </a:rPr>
              <a:t>προκαλέσουν πόνο στα αφτιά μου. Όπως για παράδειγμα τα παιδιά </a:t>
            </a:r>
            <a:r>
              <a:rPr lang="el-GR" sz="2000" b="1" dirty="0" smtClean="0">
                <a:latin typeface="Arial" charset="0"/>
                <a:cs typeface="Arial" charset="0"/>
              </a:rPr>
              <a:t/>
            </a:r>
            <a:br>
              <a:rPr lang="el-GR" sz="2000" b="1" dirty="0" smtClean="0">
                <a:latin typeface="Arial" charset="0"/>
                <a:cs typeface="Arial" charset="0"/>
              </a:rPr>
            </a:br>
            <a:r>
              <a:rPr lang="el-GR" sz="2000" b="1" dirty="0" smtClean="0">
                <a:latin typeface="Arial" charset="0"/>
                <a:cs typeface="Arial" charset="0"/>
              </a:rPr>
              <a:t>στο </a:t>
            </a:r>
            <a:r>
              <a:rPr lang="el-GR" sz="2000" b="1" dirty="0">
                <a:latin typeface="Arial" charset="0"/>
                <a:cs typeface="Arial" charset="0"/>
              </a:rPr>
              <a:t>διάλειμμα που μιλάνε όλα μαζί, </a:t>
            </a:r>
            <a:r>
              <a:rPr lang="el-GR" sz="2000" b="1" dirty="0" smtClean="0">
                <a:latin typeface="Arial" charset="0"/>
                <a:cs typeface="Arial" charset="0"/>
              </a:rPr>
              <a:t/>
            </a:r>
            <a:br>
              <a:rPr lang="el-GR" sz="2000" b="1" dirty="0" smtClean="0">
                <a:latin typeface="Arial" charset="0"/>
                <a:cs typeface="Arial" charset="0"/>
              </a:rPr>
            </a:br>
            <a:r>
              <a:rPr lang="el-GR" sz="2000" b="1" dirty="0" smtClean="0">
                <a:latin typeface="Arial" charset="0"/>
                <a:cs typeface="Arial" charset="0"/>
              </a:rPr>
              <a:t>ένα </a:t>
            </a:r>
            <a:r>
              <a:rPr lang="el-GR" sz="2000" b="1" dirty="0">
                <a:latin typeface="Arial" charset="0"/>
                <a:cs typeface="Arial" charset="0"/>
              </a:rPr>
              <a:t>αυτοκίνητο που κορνάρει </a:t>
            </a:r>
            <a:r>
              <a:rPr lang="el-GR" sz="2000" b="1" dirty="0" smtClean="0">
                <a:latin typeface="Arial" charset="0"/>
                <a:cs typeface="Arial" charset="0"/>
              </a:rPr>
              <a:t>επίμονα </a:t>
            </a:r>
            <a:br>
              <a:rPr lang="el-GR" sz="2000" b="1" dirty="0" smtClean="0">
                <a:latin typeface="Arial" charset="0"/>
                <a:cs typeface="Arial" charset="0"/>
              </a:rPr>
            </a:br>
            <a:r>
              <a:rPr lang="el-GR" sz="2000" b="1" dirty="0" smtClean="0">
                <a:latin typeface="Arial" charset="0"/>
                <a:cs typeface="Arial" charset="0"/>
              </a:rPr>
              <a:t>ή </a:t>
            </a:r>
            <a:r>
              <a:rPr lang="el-GR" sz="2000" b="1" dirty="0">
                <a:latin typeface="Arial" charset="0"/>
                <a:cs typeface="Arial" charset="0"/>
              </a:rPr>
              <a:t>η ηλεκτρική </a:t>
            </a:r>
            <a:r>
              <a:rPr lang="el-GR" sz="2000" b="1" dirty="0" smtClean="0">
                <a:latin typeface="Arial" charset="0"/>
                <a:cs typeface="Arial" charset="0"/>
              </a:rPr>
              <a:t>σκούπα. </a:t>
            </a:r>
            <a:endParaRPr lang="el-GR" sz="2000" b="1" dirty="0">
              <a:latin typeface="Arial" charset="0"/>
              <a:cs typeface="Arial" charset="0"/>
            </a:endParaRPr>
          </a:p>
        </p:txBody>
      </p:sp>
      <p:pic>
        <p:nvPicPr>
          <p:cNvPr id="19458" name="Picture 4" descr="5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788562" y="645552"/>
            <a:ext cx="5263414" cy="3540946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2 - Θέση κειμένου"/>
          <p:cNvSpPr>
            <a:spLocks noGrp="1"/>
          </p:cNvSpPr>
          <p:nvPr>
            <p:ph type="body" sz="quarter" idx="11"/>
          </p:nvPr>
        </p:nvSpPr>
        <p:spPr>
          <a:xfrm>
            <a:off x="665053" y="4720197"/>
            <a:ext cx="5510433" cy="212361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endParaRPr lang="el-GR" sz="1800" b="1" dirty="0" smtClean="0">
              <a:latin typeface="Arial" charset="0"/>
              <a:cs typeface="Arial" charset="0"/>
            </a:endParaRPr>
          </a:p>
          <a:p>
            <a:pPr eaLnBrk="1" hangingPunct="1">
              <a:buFont typeface="Arial" charset="0"/>
              <a:buNone/>
            </a:pPr>
            <a:endParaRPr lang="el-GR" sz="1800" b="1" dirty="0" smtClean="0">
              <a:latin typeface="Arial" charset="0"/>
              <a:cs typeface="Arial" charset="0"/>
            </a:endParaRPr>
          </a:p>
          <a:p>
            <a:pPr marL="0" indent="0" algn="ctr" eaLnBrk="1" hangingPunct="1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000" b="1" dirty="0">
                <a:latin typeface="Arial" charset="0"/>
                <a:cs typeface="Arial" charset="0"/>
              </a:rPr>
              <a:t>Πολλές φορές οι δυνατοί θόρυβοι </a:t>
            </a:r>
            <a:r>
              <a:rPr lang="el-GR" sz="2000" b="1" dirty="0" smtClean="0">
                <a:latin typeface="Arial" charset="0"/>
                <a:cs typeface="Arial" charset="0"/>
              </a:rPr>
              <a:t/>
            </a:r>
            <a:br>
              <a:rPr lang="el-GR" sz="2000" b="1" dirty="0" smtClean="0">
                <a:latin typeface="Arial" charset="0"/>
                <a:cs typeface="Arial" charset="0"/>
              </a:rPr>
            </a:br>
            <a:r>
              <a:rPr lang="el-GR" sz="2000" b="1" dirty="0" smtClean="0">
                <a:latin typeface="Arial" charset="0"/>
                <a:cs typeface="Arial" charset="0"/>
              </a:rPr>
              <a:t>είναι </a:t>
            </a:r>
            <a:r>
              <a:rPr lang="el-GR" sz="2000" b="1" dirty="0">
                <a:latin typeface="Arial" charset="0"/>
                <a:cs typeface="Arial" charset="0"/>
              </a:rPr>
              <a:t>ενοχλητικοί.</a:t>
            </a:r>
          </a:p>
        </p:txBody>
      </p:sp>
      <p:pic>
        <p:nvPicPr>
          <p:cNvPr id="20482" name="Picture 4" descr="6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660302" y="645551"/>
            <a:ext cx="5519934" cy="371352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2 - Θέση κειμένου"/>
          <p:cNvSpPr>
            <a:spLocks noGrp="1"/>
          </p:cNvSpPr>
          <p:nvPr>
            <p:ph type="body" sz="quarter" idx="11"/>
          </p:nvPr>
        </p:nvSpPr>
        <p:spPr>
          <a:xfrm>
            <a:off x="665053" y="4720197"/>
            <a:ext cx="5510433" cy="212361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endParaRPr lang="el-GR" sz="1800" b="1" dirty="0" smtClean="0">
              <a:latin typeface="Arial" charset="0"/>
              <a:cs typeface="Arial" charset="0"/>
            </a:endParaRPr>
          </a:p>
          <a:p>
            <a:pPr marL="0" indent="0" algn="ctr" eaLnBrk="1" hangingPunct="1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000" b="1" dirty="0">
                <a:latin typeface="Arial" charset="0"/>
                <a:cs typeface="Arial" charset="0"/>
              </a:rPr>
              <a:t>Αν με ενοχλεί ένας δυνατός θόρυβος,  μπορώ να πω «θέλω να σταματήσει </a:t>
            </a:r>
            <a:r>
              <a:rPr lang="el-GR" sz="2000" b="1" dirty="0" smtClean="0">
                <a:latin typeface="Arial" charset="0"/>
                <a:cs typeface="Arial" charset="0"/>
              </a:rPr>
              <a:t/>
            </a:r>
            <a:br>
              <a:rPr lang="el-GR" sz="2000" b="1" dirty="0" smtClean="0">
                <a:latin typeface="Arial" charset="0"/>
                <a:cs typeface="Arial" charset="0"/>
              </a:rPr>
            </a:br>
            <a:r>
              <a:rPr lang="el-GR" sz="2000" b="1" dirty="0" smtClean="0">
                <a:latin typeface="Arial" charset="0"/>
                <a:cs typeface="Arial" charset="0"/>
              </a:rPr>
              <a:t>αυτός </a:t>
            </a:r>
            <a:r>
              <a:rPr lang="el-GR" sz="2000" b="1" dirty="0">
                <a:latin typeface="Arial" charset="0"/>
                <a:cs typeface="Arial" charset="0"/>
              </a:rPr>
              <a:t>ο θόρυβος, με ενοχλεί». </a:t>
            </a:r>
          </a:p>
          <a:p>
            <a:pPr eaLnBrk="1" hangingPunct="1"/>
            <a:endParaRPr lang="el-GR" dirty="0" smtClean="0">
              <a:latin typeface="Arial" charset="0"/>
              <a:cs typeface="Arial" charset="0"/>
            </a:endParaRPr>
          </a:p>
        </p:txBody>
      </p:sp>
      <p:pic>
        <p:nvPicPr>
          <p:cNvPr id="21506" name="Picture 4" descr="7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617549" y="594419"/>
            <a:ext cx="5605441" cy="3771044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2 - Θέση κειμένου"/>
          <p:cNvSpPr>
            <a:spLocks noGrp="1"/>
          </p:cNvSpPr>
          <p:nvPr>
            <p:ph type="body" sz="quarter" idx="11"/>
          </p:nvPr>
        </p:nvSpPr>
        <p:spPr>
          <a:xfrm>
            <a:off x="665053" y="4720197"/>
            <a:ext cx="5510433" cy="212361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l-GR" sz="1800" b="1" dirty="0" smtClean="0">
                <a:latin typeface="Arial" charset="0"/>
                <a:cs typeface="Arial" charset="0"/>
              </a:rPr>
              <a:t> </a:t>
            </a:r>
          </a:p>
          <a:p>
            <a:pPr marL="0" indent="0" algn="ctr" eaLnBrk="1" hangingPunct="1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000" b="1" dirty="0">
                <a:latin typeface="Arial" charset="0"/>
                <a:cs typeface="Arial" charset="0"/>
              </a:rPr>
              <a:t>Μπορώ να ζητήσω από τον μπαμπά </a:t>
            </a:r>
            <a:r>
              <a:rPr lang="el-GR" sz="2000" b="1" dirty="0" smtClean="0">
                <a:latin typeface="Arial" charset="0"/>
                <a:cs typeface="Arial" charset="0"/>
              </a:rPr>
              <a:t/>
            </a:r>
            <a:br>
              <a:rPr lang="el-GR" sz="2000" b="1" dirty="0" smtClean="0">
                <a:latin typeface="Arial" charset="0"/>
                <a:cs typeface="Arial" charset="0"/>
              </a:rPr>
            </a:br>
            <a:r>
              <a:rPr lang="el-GR" sz="2000" b="1" dirty="0" smtClean="0">
                <a:latin typeface="Arial" charset="0"/>
                <a:cs typeface="Arial" charset="0"/>
              </a:rPr>
              <a:t>ή </a:t>
            </a:r>
            <a:r>
              <a:rPr lang="el-GR" sz="2000" b="1" dirty="0">
                <a:latin typeface="Arial" charset="0"/>
                <a:cs typeface="Arial" charset="0"/>
              </a:rPr>
              <a:t>τη μαμά μου ή κάποιον άλλον </a:t>
            </a:r>
            <a:r>
              <a:rPr lang="el-GR" sz="2000" b="1" dirty="0" smtClean="0">
                <a:latin typeface="Arial" charset="0"/>
                <a:cs typeface="Arial" charset="0"/>
              </a:rPr>
              <a:t/>
            </a:r>
            <a:br>
              <a:rPr lang="el-GR" sz="2000" b="1" dirty="0" smtClean="0">
                <a:latin typeface="Arial" charset="0"/>
                <a:cs typeface="Arial" charset="0"/>
              </a:rPr>
            </a:br>
            <a:r>
              <a:rPr lang="el-GR" sz="2000" b="1" dirty="0" smtClean="0">
                <a:latin typeface="Arial" charset="0"/>
                <a:cs typeface="Arial" charset="0"/>
              </a:rPr>
              <a:t>που </a:t>
            </a:r>
            <a:r>
              <a:rPr lang="el-GR" sz="2000" b="1" dirty="0">
                <a:latin typeface="Arial" charset="0"/>
                <a:cs typeface="Arial" charset="0"/>
              </a:rPr>
              <a:t>γνωρίζω καλά </a:t>
            </a:r>
            <a:r>
              <a:rPr lang="el-GR" sz="2000" b="1" dirty="0" smtClean="0">
                <a:latin typeface="Arial" charset="0"/>
                <a:cs typeface="Arial" charset="0"/>
              </a:rPr>
              <a:t/>
            </a:r>
            <a:br>
              <a:rPr lang="el-GR" sz="2000" b="1" dirty="0" smtClean="0">
                <a:latin typeface="Arial" charset="0"/>
                <a:cs typeface="Arial" charset="0"/>
              </a:rPr>
            </a:br>
            <a:r>
              <a:rPr lang="el-GR" sz="2000" b="1" dirty="0" smtClean="0">
                <a:latin typeface="Arial" charset="0"/>
                <a:cs typeface="Arial" charset="0"/>
              </a:rPr>
              <a:t>να </a:t>
            </a:r>
            <a:r>
              <a:rPr lang="el-GR" sz="2000" b="1" dirty="0">
                <a:latin typeface="Arial" charset="0"/>
                <a:cs typeface="Arial" charset="0"/>
              </a:rPr>
              <a:t>με πάει </a:t>
            </a:r>
            <a:r>
              <a:rPr lang="el-GR" sz="2000" b="1" dirty="0" smtClean="0">
                <a:latin typeface="Arial" charset="0"/>
                <a:cs typeface="Arial" charset="0"/>
              </a:rPr>
              <a:t>σε </a:t>
            </a:r>
            <a:r>
              <a:rPr lang="el-GR" sz="2000" b="1" dirty="0">
                <a:latin typeface="Arial" charset="0"/>
                <a:cs typeface="Arial" charset="0"/>
              </a:rPr>
              <a:t>έναν άλλο χώρο </a:t>
            </a:r>
            <a:r>
              <a:rPr lang="el-GR" sz="2000" b="1" dirty="0" smtClean="0">
                <a:latin typeface="Arial" charset="0"/>
                <a:cs typeface="Arial" charset="0"/>
              </a:rPr>
              <a:t/>
            </a:r>
            <a:br>
              <a:rPr lang="el-GR" sz="2000" b="1" dirty="0" smtClean="0">
                <a:latin typeface="Arial" charset="0"/>
                <a:cs typeface="Arial" charset="0"/>
              </a:rPr>
            </a:br>
            <a:r>
              <a:rPr lang="el-GR" sz="2000" b="1" dirty="0" smtClean="0">
                <a:latin typeface="Arial" charset="0"/>
                <a:cs typeface="Arial" charset="0"/>
              </a:rPr>
              <a:t>μέχρι </a:t>
            </a:r>
            <a:r>
              <a:rPr lang="el-GR" sz="2000" b="1" dirty="0">
                <a:latin typeface="Arial" charset="0"/>
                <a:cs typeface="Arial" charset="0"/>
              </a:rPr>
              <a:t>να σταματήσει αυτός ο θόρυβος. </a:t>
            </a:r>
          </a:p>
          <a:p>
            <a:pPr eaLnBrk="1" hangingPunct="1"/>
            <a:endParaRPr lang="el-GR" dirty="0" smtClean="0">
              <a:latin typeface="Arial" charset="0"/>
              <a:cs typeface="Arial" charset="0"/>
            </a:endParaRPr>
          </a:p>
        </p:txBody>
      </p:sp>
      <p:pic>
        <p:nvPicPr>
          <p:cNvPr id="22530" name="Picture 4" descr="8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586672" y="602409"/>
            <a:ext cx="5667195" cy="3812590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431</TotalTime>
  <Words>75</Words>
  <Application>Microsoft Office PowerPoint</Application>
  <PresentationFormat>Custom</PresentationFormat>
  <Paragraphs>21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Κωνσταντίνος Μπούκουρας</dc:creator>
  <cp:lastModifiedBy>Demi</cp:lastModifiedBy>
  <cp:revision>74</cp:revision>
  <dcterms:created xsi:type="dcterms:W3CDTF">2018-01-30T12:13:28Z</dcterms:created>
  <dcterms:modified xsi:type="dcterms:W3CDTF">2020-02-24T07:01:04Z</dcterms:modified>
</cp:coreProperties>
</file>